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32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1C39D-8500-2246-B28A-C31D72554CAF}" type="datetimeFigureOut">
              <a:rPr lang="en-US" smtClean="0"/>
              <a:t>17.04.19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314A9-4FD9-ED4C-9B17-96480797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14A9-4FD9-ED4C-9B17-96480797BE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9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14A9-4FD9-ED4C-9B17-96480797BE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1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2548-C4B2-8C41-8ECE-74D006FAFEE0}" type="datetimeFigureOut">
              <a:rPr lang="en-US" smtClean="0"/>
              <a:t>17.04.19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Click to edit Master text styles</a:t>
            </a:r>
          </a:p>
          <a:p>
            <a:pPr lvl="1" eaLnBrk="1" latinLnBrk="0" hangingPunct="1"/>
            <a:r>
              <a:rPr lang="de-DE" smtClean="0"/>
              <a:t>Second level</a:t>
            </a:r>
          </a:p>
          <a:p>
            <a:pPr lvl="2" eaLnBrk="1" latinLnBrk="0" hangingPunct="1"/>
            <a:r>
              <a:rPr lang="de-DE" smtClean="0"/>
              <a:t>Third level</a:t>
            </a:r>
          </a:p>
          <a:p>
            <a:pPr lvl="3" eaLnBrk="1" latinLnBrk="0" hangingPunct="1"/>
            <a:r>
              <a:rPr lang="de-DE" smtClean="0"/>
              <a:t>Fourth level</a:t>
            </a:r>
          </a:p>
          <a:p>
            <a:pPr lvl="4" eaLnBrk="1" latinLnBrk="0" hangingPunct="1"/>
            <a:r>
              <a:rPr lang="de-D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2548-C4B2-8C41-8ECE-74D006FAFEE0}" type="datetimeFigureOut">
              <a:rPr lang="en-US" smtClean="0"/>
              <a:t>17.04.19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6BB6-F2C3-DE48-B109-9C95AC851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AED6BB6-F2C3-DE48-B109-9C95AC8517A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Click to edit Master text styles</a:t>
            </a:r>
          </a:p>
          <a:p>
            <a:pPr lvl="1" eaLnBrk="1" latinLnBrk="0" hangingPunct="1"/>
            <a:r>
              <a:rPr lang="de-DE" smtClean="0"/>
              <a:t>Second level</a:t>
            </a:r>
          </a:p>
          <a:p>
            <a:pPr lvl="2" eaLnBrk="1" latinLnBrk="0" hangingPunct="1"/>
            <a:r>
              <a:rPr lang="de-DE" smtClean="0"/>
              <a:t>Third level</a:t>
            </a:r>
          </a:p>
          <a:p>
            <a:pPr lvl="3" eaLnBrk="1" latinLnBrk="0" hangingPunct="1"/>
            <a:r>
              <a:rPr lang="de-DE" smtClean="0"/>
              <a:t>Fourth level</a:t>
            </a:r>
          </a:p>
          <a:p>
            <a:pPr lvl="4" eaLnBrk="1" latinLnBrk="0" hangingPunct="1"/>
            <a:r>
              <a:rPr lang="de-D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2548-C4B2-8C41-8ECE-74D006FAFEE0}" type="datetimeFigureOut">
              <a:rPr lang="en-US" smtClean="0"/>
              <a:t>17.04.19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de-DE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e-DE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2548-C4B2-8C41-8ECE-74D006FAFEE0}" type="datetimeFigureOut">
              <a:rPr lang="en-US" smtClean="0"/>
              <a:t>17.04.19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AED6BB6-F2C3-DE48-B109-9C95AC8517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Click to edit Master text styles</a:t>
            </a:r>
          </a:p>
          <a:p>
            <a:pPr lvl="1" eaLnBrk="1" latinLnBrk="0" hangingPunct="1"/>
            <a:r>
              <a:rPr lang="de-DE" smtClean="0"/>
              <a:t>Second level</a:t>
            </a:r>
          </a:p>
          <a:p>
            <a:pPr lvl="2" eaLnBrk="1" latinLnBrk="0" hangingPunct="1"/>
            <a:r>
              <a:rPr lang="de-DE" smtClean="0"/>
              <a:t>Third level</a:t>
            </a:r>
          </a:p>
          <a:p>
            <a:pPr lvl="3" eaLnBrk="1" latinLnBrk="0" hangingPunct="1"/>
            <a:r>
              <a:rPr lang="de-DE" smtClean="0"/>
              <a:t>Fourth level</a:t>
            </a:r>
          </a:p>
          <a:p>
            <a:pPr lvl="4" eaLnBrk="1" latinLnBrk="0" hangingPunct="1"/>
            <a:r>
              <a:rPr lang="de-DE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2548-C4B2-8C41-8ECE-74D006FAFEE0}" type="datetimeFigureOut">
              <a:rPr lang="en-US" smtClean="0"/>
              <a:t>17.04.19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ED6BB6-F2C3-DE48-B109-9C95AC8517A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de-DE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0A32548-C4B2-8C41-8ECE-74D006FAFEE0}" type="datetimeFigureOut">
              <a:rPr lang="en-US" smtClean="0"/>
              <a:t>17.04.19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6BB6-F2C3-DE48-B109-9C95AC8517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Click to edit Master text styles</a:t>
            </a:r>
          </a:p>
          <a:p>
            <a:pPr lvl="1" eaLnBrk="1" latinLnBrk="0" hangingPunct="1"/>
            <a:r>
              <a:rPr lang="de-DE" smtClean="0"/>
              <a:t>Second level</a:t>
            </a:r>
          </a:p>
          <a:p>
            <a:pPr lvl="2" eaLnBrk="1" latinLnBrk="0" hangingPunct="1"/>
            <a:r>
              <a:rPr lang="de-DE" smtClean="0"/>
              <a:t>Third level</a:t>
            </a:r>
          </a:p>
          <a:p>
            <a:pPr lvl="3" eaLnBrk="1" latinLnBrk="0" hangingPunct="1"/>
            <a:r>
              <a:rPr lang="de-DE" smtClean="0"/>
              <a:t>Fourth level</a:t>
            </a:r>
          </a:p>
          <a:p>
            <a:pPr lvl="4" eaLnBrk="1" latinLnBrk="0" hangingPunct="1"/>
            <a:r>
              <a:rPr lang="de-DE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Click to edit Master text styles</a:t>
            </a:r>
          </a:p>
          <a:p>
            <a:pPr lvl="1" eaLnBrk="1" latinLnBrk="0" hangingPunct="1"/>
            <a:r>
              <a:rPr lang="de-DE" smtClean="0"/>
              <a:t>Second level</a:t>
            </a:r>
          </a:p>
          <a:p>
            <a:pPr lvl="2" eaLnBrk="1" latinLnBrk="0" hangingPunct="1"/>
            <a:r>
              <a:rPr lang="de-DE" smtClean="0"/>
              <a:t>Third level</a:t>
            </a:r>
          </a:p>
          <a:p>
            <a:pPr lvl="3" eaLnBrk="1" latinLnBrk="0" hangingPunct="1"/>
            <a:r>
              <a:rPr lang="de-DE" smtClean="0"/>
              <a:t>Fourth level</a:t>
            </a:r>
          </a:p>
          <a:p>
            <a:pPr lvl="4" eaLnBrk="1" latinLnBrk="0" hangingPunct="1"/>
            <a:r>
              <a:rPr lang="de-DE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2548-C4B2-8C41-8ECE-74D006FAFEE0}" type="datetimeFigureOut">
              <a:rPr lang="en-US" smtClean="0"/>
              <a:t>17.04.19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Click to edit Master text styles</a:t>
            </a:r>
          </a:p>
          <a:p>
            <a:pPr lvl="1" eaLnBrk="1" latinLnBrk="0" hangingPunct="1"/>
            <a:r>
              <a:rPr lang="de-DE" smtClean="0"/>
              <a:t>Second level</a:t>
            </a:r>
          </a:p>
          <a:p>
            <a:pPr lvl="2" eaLnBrk="1" latinLnBrk="0" hangingPunct="1"/>
            <a:r>
              <a:rPr lang="de-DE" smtClean="0"/>
              <a:t>Third level</a:t>
            </a:r>
          </a:p>
          <a:p>
            <a:pPr lvl="3" eaLnBrk="1" latinLnBrk="0" hangingPunct="1"/>
            <a:r>
              <a:rPr lang="de-DE" smtClean="0"/>
              <a:t>Fourth level</a:t>
            </a:r>
          </a:p>
          <a:p>
            <a:pPr lvl="4" eaLnBrk="1" latinLnBrk="0" hangingPunct="1"/>
            <a:r>
              <a:rPr lang="de-DE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Click to edit Master text styles</a:t>
            </a:r>
          </a:p>
          <a:p>
            <a:pPr lvl="1" eaLnBrk="1" latinLnBrk="0" hangingPunct="1"/>
            <a:r>
              <a:rPr lang="de-DE" smtClean="0"/>
              <a:t>Second level</a:t>
            </a:r>
          </a:p>
          <a:p>
            <a:pPr lvl="2" eaLnBrk="1" latinLnBrk="0" hangingPunct="1"/>
            <a:r>
              <a:rPr lang="de-DE" smtClean="0"/>
              <a:t>Third level</a:t>
            </a:r>
          </a:p>
          <a:p>
            <a:pPr lvl="3" eaLnBrk="1" latinLnBrk="0" hangingPunct="1"/>
            <a:r>
              <a:rPr lang="de-DE" smtClean="0"/>
              <a:t>Fourth level</a:t>
            </a:r>
          </a:p>
          <a:p>
            <a:pPr lvl="4" eaLnBrk="1" latinLnBrk="0" hangingPunct="1"/>
            <a:r>
              <a:rPr lang="de-DE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AED6BB6-F2C3-DE48-B109-9C95AC8517A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2548-C4B2-8C41-8ECE-74D006FAFEE0}" type="datetimeFigureOut">
              <a:rPr lang="en-US" smtClean="0"/>
              <a:t>17.04.19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AED6BB6-F2C3-DE48-B109-9C95AC851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2548-C4B2-8C41-8ECE-74D006FAFEE0}" type="datetimeFigureOut">
              <a:rPr lang="en-US" smtClean="0"/>
              <a:t>17.04.19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ED6BB6-F2C3-DE48-B109-9C95AC851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Click to edit Master text styles</a:t>
            </a:r>
          </a:p>
          <a:p>
            <a:pPr lvl="1" eaLnBrk="1" latinLnBrk="0" hangingPunct="1"/>
            <a:r>
              <a:rPr lang="de-DE" smtClean="0"/>
              <a:t>Second level</a:t>
            </a:r>
          </a:p>
          <a:p>
            <a:pPr lvl="2" eaLnBrk="1" latinLnBrk="0" hangingPunct="1"/>
            <a:r>
              <a:rPr lang="de-DE" smtClean="0"/>
              <a:t>Third level</a:t>
            </a:r>
          </a:p>
          <a:p>
            <a:pPr lvl="3" eaLnBrk="1" latinLnBrk="0" hangingPunct="1"/>
            <a:r>
              <a:rPr lang="de-DE" smtClean="0"/>
              <a:t>Fourth level</a:t>
            </a:r>
          </a:p>
          <a:p>
            <a:pPr lvl="4" eaLnBrk="1" latinLnBrk="0" hangingPunct="1"/>
            <a:r>
              <a:rPr lang="de-DE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2548-C4B2-8C41-8ECE-74D006FAFEE0}" type="datetimeFigureOut">
              <a:rPr lang="en-US" smtClean="0"/>
              <a:t>17.04.19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AED6BB6-F2C3-DE48-B109-9C95AC8517A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0A32548-C4B2-8C41-8ECE-74D006FAFEE0}" type="datetimeFigureOut">
              <a:rPr lang="en-US" smtClean="0"/>
              <a:t>17.04.19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0A32548-C4B2-8C41-8ECE-74D006FAFEE0}" type="datetimeFigureOut">
              <a:rPr lang="en-US" smtClean="0"/>
              <a:t>17.04.19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ED6BB6-F2C3-DE48-B109-9C95AC8517A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Click to edit Master text styles</a:t>
            </a:r>
          </a:p>
          <a:p>
            <a:pPr lvl="1" eaLnBrk="1" latinLnBrk="0" hangingPunct="1"/>
            <a:r>
              <a:rPr kumimoji="0" lang="de-DE" smtClean="0"/>
              <a:t>Second level</a:t>
            </a:r>
          </a:p>
          <a:p>
            <a:pPr lvl="2" eaLnBrk="1" latinLnBrk="0" hangingPunct="1"/>
            <a:r>
              <a:rPr kumimoji="0" lang="de-DE" smtClean="0"/>
              <a:t>Third level</a:t>
            </a:r>
          </a:p>
          <a:p>
            <a:pPr lvl="3" eaLnBrk="1" latinLnBrk="0" hangingPunct="1"/>
            <a:r>
              <a:rPr kumimoji="0" lang="de-DE" smtClean="0"/>
              <a:t>Fourth level</a:t>
            </a:r>
          </a:p>
          <a:p>
            <a:pPr lvl="4" eaLnBrk="1" latinLnBrk="0" hangingPunct="1"/>
            <a:r>
              <a:rPr kumimoji="0" lang="de-DE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7502" y="3385266"/>
            <a:ext cx="3695477" cy="1752600"/>
          </a:xfrm>
        </p:spPr>
        <p:txBody>
          <a:bodyPr/>
          <a:lstStyle/>
          <a:p>
            <a:r>
              <a:rPr lang="en-US" dirty="0" err="1"/>
              <a:t>Prenons</a:t>
            </a:r>
            <a:r>
              <a:rPr lang="en-US" dirty="0"/>
              <a:t> un </a:t>
            </a:r>
            <a:r>
              <a:rPr lang="en-US" dirty="0" err="1"/>
              <a:t>exemple</a:t>
            </a:r>
            <a:r>
              <a:rPr lang="en-US" dirty="0"/>
              <a:t> de </a:t>
            </a:r>
            <a:r>
              <a:rPr lang="en-US" dirty="0" err="1" smtClean="0"/>
              <a:t>pomme</a:t>
            </a:r>
            <a:r>
              <a:rPr lang="en-US" dirty="0" smtClean="0"/>
              <a:t> de pin</a:t>
            </a:r>
          </a:p>
          <a:p>
            <a:endParaRPr lang="en-US" dirty="0"/>
          </a:p>
          <a:p>
            <a:r>
              <a:rPr lang="en-US" sz="1200" dirty="0" smtClean="0"/>
              <a:t>Lilly Thomas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Climat</a:t>
            </a:r>
            <a:r>
              <a:rPr lang="en-US" dirty="0" smtClean="0"/>
              <a:t> Continental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9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Bildschirmfoto 2019-04-17 um 16.09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r="2386"/>
          <a:stretch/>
        </p:blipFill>
        <p:spPr>
          <a:xfrm>
            <a:off x="301752" y="2428299"/>
            <a:ext cx="5913601" cy="2360124"/>
          </a:xfrm>
          <a:prstGeom prst="rect">
            <a:avLst/>
          </a:prstGeom>
        </p:spPr>
      </p:pic>
      <p:pic>
        <p:nvPicPr>
          <p:cNvPr id="5" name="Picture 4" descr="Bildschirmfoto 2019-04-17 um 16.25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91" y="1502911"/>
            <a:ext cx="2152503" cy="48038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419" y="1972456"/>
            <a:ext cx="572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Plier			</a:t>
            </a:r>
            <a:r>
              <a:rPr lang="en-US" dirty="0" err="1" smtClean="0"/>
              <a:t>F</a:t>
            </a:r>
            <a:r>
              <a:rPr lang="en-US" dirty="0" err="1" smtClean="0"/>
              <a:t>enêtres</a:t>
            </a:r>
            <a:r>
              <a:rPr lang="en-US" dirty="0" smtClean="0"/>
              <a:t>			   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7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exemples</a:t>
            </a:r>
            <a:r>
              <a:rPr lang="en-US" dirty="0"/>
              <a:t> de </a:t>
            </a:r>
            <a:r>
              <a:rPr lang="en-US" dirty="0" err="1"/>
              <a:t>formes</a:t>
            </a:r>
            <a:endParaRPr lang="en-US" dirty="0"/>
          </a:p>
        </p:txBody>
      </p:sp>
      <p:pic>
        <p:nvPicPr>
          <p:cNvPr id="5" name="Picture 4" descr="Bildschirmfoto 2019-04-17 um 16.25.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6" b="7379"/>
          <a:stretch/>
        </p:blipFill>
        <p:spPr>
          <a:xfrm>
            <a:off x="827317" y="2188616"/>
            <a:ext cx="3479800" cy="3269413"/>
          </a:xfrm>
          <a:prstGeom prst="rect">
            <a:avLst/>
          </a:prstGeom>
        </p:spPr>
      </p:pic>
      <p:pic>
        <p:nvPicPr>
          <p:cNvPr id="6" name="Picture 5" descr="Bildschirmfoto 2019-04-17 um 16.25.1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9" t="11617" r="5940" b="6133"/>
          <a:stretch/>
        </p:blipFill>
        <p:spPr>
          <a:xfrm>
            <a:off x="4891217" y="2188616"/>
            <a:ext cx="3335212" cy="326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7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85836"/>
          </a:xfrm>
        </p:spPr>
        <p:txBody>
          <a:bodyPr/>
          <a:lstStyle/>
          <a:p>
            <a:r>
              <a:rPr lang="en-US" dirty="0" err="1"/>
              <a:t>O</a:t>
            </a:r>
            <a:r>
              <a:rPr lang="en-US" dirty="0" err="1" smtClean="0"/>
              <a:t>ù</a:t>
            </a:r>
            <a:r>
              <a:rPr lang="en-US" dirty="0" smtClean="0"/>
              <a:t> </a:t>
            </a:r>
            <a:r>
              <a:rPr lang="en-US" dirty="0" err="1"/>
              <a:t>est</a:t>
            </a:r>
            <a:r>
              <a:rPr lang="en-US" dirty="0"/>
              <a:t> le </a:t>
            </a:r>
            <a:r>
              <a:rPr lang="en-US" dirty="0" err="1" smtClean="0"/>
              <a:t>climat</a:t>
            </a:r>
            <a:r>
              <a:rPr lang="en-US" dirty="0" smtClean="0"/>
              <a:t>?</a:t>
            </a:r>
            <a:endParaRPr lang="fr-FR" dirty="0"/>
          </a:p>
        </p:txBody>
      </p:sp>
      <p:pic>
        <p:nvPicPr>
          <p:cNvPr id="6" name="Picture 5" descr="Screen Shot 2019-03-13 at 11.21.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35" y="2565580"/>
            <a:ext cx="6259767" cy="337846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59420" y="1600201"/>
            <a:ext cx="4057745" cy="2010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/>
              <a:t>Centre / sud-est du </a:t>
            </a:r>
            <a:r>
              <a:rPr lang="fr-FR" sz="1600" b="1" dirty="0" smtClean="0"/>
              <a:t>Canada</a:t>
            </a:r>
          </a:p>
          <a:p>
            <a:r>
              <a:rPr lang="fr-FR" sz="1600" dirty="0" smtClean="0"/>
              <a:t>Centre / Haut Est des </a:t>
            </a:r>
            <a:r>
              <a:rPr lang="fr-FR" sz="1600" b="1" dirty="0" smtClean="0"/>
              <a:t>États-Unis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9275" y="1560124"/>
            <a:ext cx="4057745" cy="2010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/>
              <a:t>Nord et nord-est de la </a:t>
            </a:r>
            <a:r>
              <a:rPr lang="fr-FR" sz="1600" b="1" dirty="0" smtClean="0"/>
              <a:t>Chine</a:t>
            </a:r>
          </a:p>
          <a:p>
            <a:r>
              <a:rPr lang="fr-FR" sz="1600" b="1" dirty="0" smtClean="0"/>
              <a:t>Europe</a:t>
            </a:r>
            <a:r>
              <a:rPr lang="fr-FR" sz="1600" dirty="0" smtClean="0"/>
              <a:t> de l’Est et du sud-est</a:t>
            </a:r>
            <a:endParaRPr lang="fr-FR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84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Typique du climat continental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Étés chauds et hivers froids</a:t>
            </a:r>
          </a:p>
          <a:p>
            <a:pPr>
              <a:lnSpc>
                <a:spcPct val="16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Humide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toute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l'année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fluctuation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annuelle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température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&gt; 25 ° C 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pluviométrie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annuelle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&lt; 750 mm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principales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précipitations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été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pluie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orage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précipitations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hivernales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neige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6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Printemps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automne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très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courtes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8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 MODÈLES – Le </a:t>
            </a:r>
            <a:r>
              <a:rPr lang="en-US" dirty="0" err="1" smtClean="0"/>
              <a:t>Pomme</a:t>
            </a:r>
            <a:r>
              <a:rPr lang="en-US" dirty="0" smtClean="0"/>
              <a:t> de Pin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200" y="2512472"/>
            <a:ext cx="3516427" cy="2344284"/>
          </a:xfrm>
          <a:prstGeom prst="rect">
            <a:avLst/>
          </a:prstGeom>
        </p:spPr>
      </p:pic>
      <p:pic>
        <p:nvPicPr>
          <p:cNvPr id="4" name="Picture 3" descr="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t="16259" r="2483"/>
          <a:stretch/>
        </p:blipFill>
        <p:spPr>
          <a:xfrm>
            <a:off x="490362" y="2502400"/>
            <a:ext cx="4228783" cy="235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6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4259719" cy="484826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Les </a:t>
            </a:r>
            <a:r>
              <a:rPr lang="en-US" sz="1800" dirty="0" err="1" smtClean="0"/>
              <a:t>cônes</a:t>
            </a:r>
            <a:r>
              <a:rPr lang="en-US" sz="1800" dirty="0" smtClean="0"/>
              <a:t> de pin ferment </a:t>
            </a:r>
            <a:r>
              <a:rPr lang="en-US" sz="1800" dirty="0" err="1" smtClean="0"/>
              <a:t>leurs</a:t>
            </a:r>
            <a:r>
              <a:rPr lang="en-US" sz="1800" dirty="0" smtClean="0"/>
              <a:t> </a:t>
            </a:r>
            <a:r>
              <a:rPr lang="en-US" sz="1800" dirty="0" err="1" smtClean="0"/>
              <a:t>écailles</a:t>
            </a:r>
            <a:r>
              <a:rPr lang="en-US" sz="1800" dirty="0" smtClean="0"/>
              <a:t> pour </a:t>
            </a:r>
            <a:r>
              <a:rPr lang="en-US" sz="1800" dirty="0" err="1" smtClean="0"/>
              <a:t>protéger</a:t>
            </a:r>
            <a:r>
              <a:rPr lang="en-US" sz="1800" dirty="0" smtClean="0"/>
              <a:t> </a:t>
            </a:r>
            <a:r>
              <a:rPr lang="en-US" sz="1800" dirty="0" err="1" smtClean="0"/>
              <a:t>leurs</a:t>
            </a:r>
            <a:r>
              <a:rPr lang="en-US" sz="1800" dirty="0" smtClean="0"/>
              <a:t> </a:t>
            </a:r>
            <a:r>
              <a:rPr lang="en-US" sz="1800" dirty="0" err="1" smtClean="0"/>
              <a:t>graines</a:t>
            </a:r>
            <a:r>
              <a:rPr lang="en-US" sz="1800" dirty="0" smtClean="0"/>
              <a:t> des </a:t>
            </a:r>
            <a:r>
              <a:rPr lang="en-US" sz="1800" dirty="0" err="1" smtClean="0"/>
              <a:t>températures</a:t>
            </a:r>
            <a:r>
              <a:rPr lang="en-US" sz="1800" dirty="0" smtClean="0"/>
              <a:t> </a:t>
            </a:r>
            <a:r>
              <a:rPr lang="en-US" sz="1800" dirty="0" err="1" smtClean="0"/>
              <a:t>froides</a:t>
            </a:r>
            <a:r>
              <a:rPr lang="en-US" sz="1800" dirty="0" smtClean="0"/>
              <a:t>, du vent et des </a:t>
            </a:r>
            <a:r>
              <a:rPr lang="en-US" sz="1800" dirty="0" err="1" smtClean="0"/>
              <a:t>animaux</a:t>
            </a:r>
            <a:r>
              <a:rPr lang="en-US" sz="1800" dirty="0" smtClean="0"/>
              <a:t> en hiver. </a:t>
            </a:r>
          </a:p>
          <a:p>
            <a:pPr>
              <a:buFont typeface="Wingdings" charset="2"/>
              <a:buChar char="Ø"/>
            </a:pPr>
            <a:r>
              <a:rPr lang="en-US" sz="1800" dirty="0" err="1" smtClean="0"/>
              <a:t>L’idee</a:t>
            </a:r>
            <a:r>
              <a:rPr lang="en-US" sz="1800" dirty="0" smtClean="0"/>
              <a:t> </a:t>
            </a:r>
            <a:r>
              <a:rPr lang="en-US" sz="1800" dirty="0" err="1" smtClean="0"/>
              <a:t>est</a:t>
            </a:r>
            <a:r>
              <a:rPr lang="en-US" sz="1800" dirty="0" smtClean="0"/>
              <a:t> de </a:t>
            </a:r>
            <a:r>
              <a:rPr lang="en-US" sz="1800" dirty="0" err="1" smtClean="0"/>
              <a:t>fermer</a:t>
            </a:r>
            <a:r>
              <a:rPr lang="en-US" sz="1800" dirty="0" smtClean="0"/>
              <a:t> les </a:t>
            </a:r>
            <a:r>
              <a:rPr lang="en-US" sz="1800" dirty="0" err="1" smtClean="0"/>
              <a:t>échelles</a:t>
            </a:r>
            <a:r>
              <a:rPr lang="en-US" sz="1800" dirty="0" smtClean="0"/>
              <a:t> de construction en hiver pour </a:t>
            </a:r>
            <a:r>
              <a:rPr lang="en-US" sz="1800" dirty="0" err="1" smtClean="0"/>
              <a:t>garder</a:t>
            </a:r>
            <a:r>
              <a:rPr lang="en-US" sz="1800" dirty="0" smtClean="0"/>
              <a:t> la </a:t>
            </a:r>
            <a:r>
              <a:rPr lang="en-US" sz="1800" dirty="0" err="1" smtClean="0"/>
              <a:t>chaleur</a:t>
            </a:r>
            <a:r>
              <a:rPr lang="en-US" sz="1800" dirty="0" smtClean="0"/>
              <a:t> </a:t>
            </a:r>
            <a:r>
              <a:rPr lang="en-US" sz="1800" dirty="0" err="1" smtClean="0"/>
              <a:t>à</a:t>
            </a:r>
            <a:r>
              <a:rPr lang="en-US" sz="1800" dirty="0" smtClean="0"/>
              <a:t> </a:t>
            </a:r>
            <a:r>
              <a:rPr lang="en-US" sz="1800" dirty="0" err="1" smtClean="0"/>
              <a:t>l’intérier</a:t>
            </a:r>
            <a:r>
              <a:rPr lang="en-US" sz="1800" dirty="0" smtClean="0"/>
              <a:t> de la construction et le </a:t>
            </a:r>
            <a:r>
              <a:rPr lang="en-US" sz="1800" dirty="0" err="1" smtClean="0"/>
              <a:t>glas</a:t>
            </a:r>
            <a:r>
              <a:rPr lang="en-US" sz="1800" dirty="0" smtClean="0"/>
              <a:t> de </a:t>
            </a:r>
            <a:r>
              <a:rPr lang="en-US" sz="1800" dirty="0" err="1" smtClean="0"/>
              <a:t>couverture</a:t>
            </a:r>
            <a:r>
              <a:rPr lang="en-US" sz="1800" dirty="0" smtClean="0"/>
              <a:t> pour </a:t>
            </a:r>
            <a:r>
              <a:rPr lang="en-US" sz="1800" dirty="0" err="1" smtClean="0"/>
              <a:t>êmpecher</a:t>
            </a:r>
            <a:r>
              <a:rPr lang="en-US" sz="1800" dirty="0" smtClean="0"/>
              <a:t> le </a:t>
            </a:r>
            <a:r>
              <a:rPr lang="en-US" sz="1800" dirty="0" err="1" smtClean="0"/>
              <a:t>froid</a:t>
            </a:r>
            <a:r>
              <a:rPr lang="en-US" sz="1800" dirty="0" smtClean="0"/>
              <a:t> </a:t>
            </a:r>
            <a:r>
              <a:rPr lang="en-US" sz="1800" dirty="0" err="1" smtClean="0"/>
              <a:t>d’aller</a:t>
            </a:r>
            <a:r>
              <a:rPr lang="en-US" sz="1800" dirty="0" smtClean="0"/>
              <a:t> </a:t>
            </a:r>
            <a:r>
              <a:rPr lang="en-US" sz="1800" dirty="0" err="1" smtClean="0"/>
              <a:t>à</a:t>
            </a:r>
            <a:r>
              <a:rPr lang="en-US" sz="1800" dirty="0" smtClean="0"/>
              <a:t> </a:t>
            </a:r>
            <a:r>
              <a:rPr lang="en-US" sz="1800" dirty="0" err="1" smtClean="0"/>
              <a:t>l’intérier</a:t>
            </a:r>
            <a:r>
              <a:rPr lang="en-US" sz="1800" dirty="0" smtClean="0"/>
              <a:t>.</a:t>
            </a:r>
          </a:p>
          <a:p>
            <a:pPr>
              <a:buFont typeface="Wingdings" charset="2"/>
              <a:buChar char="Ø"/>
            </a:pPr>
            <a:endParaRPr lang="en-US" sz="1800" dirty="0" smtClean="0"/>
          </a:p>
          <a:p>
            <a:pPr>
              <a:buFont typeface="Courier New"/>
              <a:buChar char="o"/>
            </a:pPr>
            <a:r>
              <a:rPr lang="en-US" sz="1800" dirty="0" err="1"/>
              <a:t>Cônes</a:t>
            </a:r>
            <a:r>
              <a:rPr lang="en-US" sz="1800" dirty="0"/>
              <a:t> de Pin </a:t>
            </a:r>
            <a:r>
              <a:rPr lang="en-US" sz="1800" dirty="0" err="1"/>
              <a:t>s’ouvrent</a:t>
            </a:r>
            <a:r>
              <a:rPr lang="en-US" sz="1800" dirty="0"/>
              <a:t> </a:t>
            </a:r>
            <a:r>
              <a:rPr lang="en-US" sz="1800" dirty="0" err="1"/>
              <a:t>quand</a:t>
            </a:r>
            <a:r>
              <a:rPr lang="en-US" sz="1800" dirty="0"/>
              <a:t> </a:t>
            </a:r>
            <a:r>
              <a:rPr lang="en-US" sz="1800" dirty="0" err="1"/>
              <a:t>il</a:t>
            </a:r>
            <a:r>
              <a:rPr lang="en-US" sz="1800" dirty="0"/>
              <a:t> fait </a:t>
            </a:r>
            <a:r>
              <a:rPr lang="en-US" sz="1800" dirty="0" err="1"/>
              <a:t>chaud</a:t>
            </a:r>
            <a:r>
              <a:rPr lang="en-US" sz="1800" dirty="0"/>
              <a:t>.</a:t>
            </a:r>
          </a:p>
          <a:p>
            <a:pPr>
              <a:buFont typeface="Wingdings" charset="2"/>
              <a:buChar char="Ø"/>
            </a:pPr>
            <a:r>
              <a:rPr lang="en-US" sz="1800" dirty="0" err="1" smtClean="0"/>
              <a:t>L’idee</a:t>
            </a:r>
            <a:r>
              <a:rPr lang="en-US" sz="1800" dirty="0" smtClean="0"/>
              <a:t> </a:t>
            </a:r>
            <a:r>
              <a:rPr lang="en-US" sz="1800" dirty="0" err="1" smtClean="0"/>
              <a:t>est</a:t>
            </a:r>
            <a:r>
              <a:rPr lang="en-US" sz="1800" dirty="0" smtClean="0"/>
              <a:t> </a:t>
            </a:r>
            <a:r>
              <a:rPr lang="en-US" sz="1800" dirty="0" err="1" smtClean="0"/>
              <a:t>d’ouvrir</a:t>
            </a:r>
            <a:r>
              <a:rPr lang="en-US" sz="1800" dirty="0" smtClean="0"/>
              <a:t> la balance en </a:t>
            </a:r>
            <a:r>
              <a:rPr lang="en-US" sz="1800" dirty="0" err="1" smtClean="0"/>
              <a:t>été</a:t>
            </a:r>
            <a:r>
              <a:rPr lang="en-US" sz="1800" dirty="0" smtClean="0"/>
              <a:t> pour </a:t>
            </a:r>
            <a:r>
              <a:rPr lang="en-US" sz="1800" dirty="0" err="1" smtClean="0"/>
              <a:t>laisser</a:t>
            </a:r>
            <a:r>
              <a:rPr lang="en-US" sz="1800" dirty="0" smtClean="0"/>
              <a:t> la </a:t>
            </a:r>
            <a:r>
              <a:rPr lang="en-US" sz="1800" dirty="0" err="1" smtClean="0"/>
              <a:t>lumiére</a:t>
            </a:r>
            <a:r>
              <a:rPr lang="en-US" sz="1800" dirty="0" smtClean="0"/>
              <a:t> du </a:t>
            </a:r>
            <a:r>
              <a:rPr lang="en-US" sz="1800" dirty="0" err="1" smtClean="0"/>
              <a:t>soleil</a:t>
            </a:r>
            <a:r>
              <a:rPr lang="en-US" sz="1800" dirty="0" smtClean="0"/>
              <a:t> </a:t>
            </a:r>
            <a:r>
              <a:rPr lang="en-US" sz="1800" dirty="0" err="1" smtClean="0"/>
              <a:t>mais</a:t>
            </a:r>
            <a:r>
              <a:rPr lang="en-US" sz="1800" dirty="0" smtClean="0"/>
              <a:t> </a:t>
            </a:r>
            <a:r>
              <a:rPr lang="en-US" sz="1800" dirty="0" err="1" smtClean="0"/>
              <a:t>aussi</a:t>
            </a:r>
            <a:r>
              <a:rPr lang="en-US" sz="1800" dirty="0" smtClean="0"/>
              <a:t> </a:t>
            </a:r>
            <a:r>
              <a:rPr lang="en-US" sz="1800" dirty="0" err="1" smtClean="0"/>
              <a:t>utiliser</a:t>
            </a:r>
            <a:r>
              <a:rPr lang="en-US" sz="1800" dirty="0" smtClean="0"/>
              <a:t> les </a:t>
            </a:r>
            <a:r>
              <a:rPr lang="en-US" sz="1800" dirty="0" err="1" smtClean="0"/>
              <a:t>écailles</a:t>
            </a:r>
            <a:r>
              <a:rPr lang="en-US" sz="1800" dirty="0" smtClean="0"/>
              <a:t> </a:t>
            </a:r>
            <a:r>
              <a:rPr lang="en-US" sz="1800" dirty="0" err="1" smtClean="0"/>
              <a:t>comme</a:t>
            </a:r>
            <a:r>
              <a:rPr lang="en-US" sz="1800" dirty="0" smtClean="0"/>
              <a:t> </a:t>
            </a:r>
            <a:r>
              <a:rPr lang="en-US" sz="1800" dirty="0" err="1" smtClean="0"/>
              <a:t>ombrage</a:t>
            </a:r>
            <a:r>
              <a:rPr lang="en-US" sz="1800" dirty="0" smtClean="0"/>
              <a:t>. </a:t>
            </a:r>
          </a:p>
          <a:p>
            <a:pPr>
              <a:buFont typeface="Wingdings" charset="2"/>
              <a:buChar char="Ø"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charset="2"/>
              <a:buChar char="Ø"/>
            </a:pPr>
            <a:endParaRPr lang="en-US" sz="1800" dirty="0" smtClean="0"/>
          </a:p>
        </p:txBody>
      </p:sp>
      <p:pic>
        <p:nvPicPr>
          <p:cNvPr id="4" name="Picture 3" descr="pine cone s 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"/>
          <a:stretch/>
        </p:blipFill>
        <p:spPr>
          <a:xfrm>
            <a:off x="4561471" y="2215812"/>
            <a:ext cx="4274681" cy="305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7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mme de pi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t="6060" r="15564" b="2950"/>
          <a:stretch/>
        </p:blipFill>
        <p:spPr>
          <a:xfrm rot="16200000">
            <a:off x="2208038" y="207072"/>
            <a:ext cx="4742124" cy="763985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Pomme</a:t>
            </a:r>
            <a:r>
              <a:rPr lang="en-US" sz="2400" dirty="0" smtClean="0"/>
              <a:t> de Pin – </a:t>
            </a:r>
            <a:br>
              <a:rPr lang="en-US" sz="2400" dirty="0" smtClean="0"/>
            </a:br>
            <a:r>
              <a:rPr lang="en-US" sz="2400" dirty="0" smtClean="0"/>
              <a:t>premières </a:t>
            </a:r>
            <a:r>
              <a:rPr lang="en-US" sz="2400" dirty="0" err="1" smtClean="0"/>
              <a:t>idées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785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</a:t>
            </a:r>
            <a:r>
              <a:rPr lang="en-US" dirty="0" smtClean="0"/>
              <a:t> premières </a:t>
            </a:r>
            <a:r>
              <a:rPr lang="en-US" dirty="0" err="1" smtClean="0"/>
              <a:t>tentatives</a:t>
            </a:r>
            <a:r>
              <a:rPr lang="en-US" dirty="0" smtClean="0"/>
              <a:t> avec Rhino</a:t>
            </a:r>
            <a:endParaRPr lang="en-US" dirty="0"/>
          </a:p>
        </p:txBody>
      </p:sp>
      <p:pic>
        <p:nvPicPr>
          <p:cNvPr id="3" name="Picture 2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246362"/>
            <a:ext cx="4352925" cy="3152775"/>
          </a:xfrm>
          <a:prstGeom prst="rect">
            <a:avLst/>
          </a:prstGeom>
        </p:spPr>
      </p:pic>
      <p:pic>
        <p:nvPicPr>
          <p:cNvPr id="5" name="Picture 4" descr="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3" r="15328"/>
          <a:stretch/>
        </p:blipFill>
        <p:spPr>
          <a:xfrm>
            <a:off x="4941342" y="2246362"/>
            <a:ext cx="3906664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1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rst tr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19299" r="13211"/>
          <a:stretch/>
        </p:blipFill>
        <p:spPr>
          <a:xfrm>
            <a:off x="450966" y="2263469"/>
            <a:ext cx="4188522" cy="3412761"/>
          </a:xfrm>
          <a:prstGeom prst="rect">
            <a:avLst/>
          </a:prstGeom>
        </p:spPr>
      </p:pic>
      <p:pic>
        <p:nvPicPr>
          <p:cNvPr id="5" name="Picture 4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63470"/>
            <a:ext cx="3791346" cy="339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9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Fassade</a:t>
            </a:r>
            <a:endParaRPr lang="en-US" dirty="0"/>
          </a:p>
        </p:txBody>
      </p:sp>
      <p:pic>
        <p:nvPicPr>
          <p:cNvPr id="11" name="Picture 10" descr="Screen Shot 2019-04-08 at 15.35.2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" b="1731"/>
          <a:stretch/>
        </p:blipFill>
        <p:spPr>
          <a:xfrm>
            <a:off x="6150813" y="1394974"/>
            <a:ext cx="2455028" cy="485471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5790617" y="6136518"/>
            <a:ext cx="8336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790617" y="6014563"/>
            <a:ext cx="95111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790617" y="5835524"/>
            <a:ext cx="951117" cy="11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790617" y="5611727"/>
            <a:ext cx="1035038" cy="16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64772" y="5440328"/>
            <a:ext cx="3860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bois</a:t>
            </a:r>
            <a:endParaRPr lang="en-US" sz="700" dirty="0"/>
          </a:p>
        </p:txBody>
      </p:sp>
      <p:sp>
        <p:nvSpPr>
          <p:cNvPr id="21" name="TextBox 20"/>
          <p:cNvSpPr txBox="1"/>
          <p:nvPr/>
        </p:nvSpPr>
        <p:spPr>
          <a:xfrm>
            <a:off x="5764772" y="5960240"/>
            <a:ext cx="3860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bois</a:t>
            </a:r>
            <a:endParaRPr lang="en-US" sz="700" dirty="0"/>
          </a:p>
        </p:txBody>
      </p:sp>
      <p:sp>
        <p:nvSpPr>
          <p:cNvPr id="25" name="TextBox 24"/>
          <p:cNvSpPr txBox="1"/>
          <p:nvPr/>
        </p:nvSpPr>
        <p:spPr>
          <a:xfrm>
            <a:off x="5764772" y="5835524"/>
            <a:ext cx="7811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construction</a:t>
            </a:r>
            <a:endParaRPr lang="en-US" sz="700" dirty="0"/>
          </a:p>
        </p:txBody>
      </p:sp>
      <p:sp>
        <p:nvSpPr>
          <p:cNvPr id="26" name="TextBox 25"/>
          <p:cNvSpPr txBox="1"/>
          <p:nvPr/>
        </p:nvSpPr>
        <p:spPr>
          <a:xfrm>
            <a:off x="5764772" y="5635469"/>
            <a:ext cx="6692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isolation</a:t>
            </a:r>
            <a:endParaRPr lang="en-US" sz="700" dirty="0"/>
          </a:p>
        </p:txBody>
      </p:sp>
      <p:pic>
        <p:nvPicPr>
          <p:cNvPr id="28" name="Picture 27" descr="Screen Shot 2019-04-10 at 17.30.0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14282" r="3941"/>
          <a:stretch/>
        </p:blipFill>
        <p:spPr>
          <a:xfrm>
            <a:off x="400284" y="4107350"/>
            <a:ext cx="5222015" cy="190721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81979" y="1703367"/>
            <a:ext cx="174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onstruction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636042" y="1703367"/>
            <a:ext cx="251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couverture</a:t>
            </a:r>
            <a:r>
              <a:rPr lang="en-US" dirty="0"/>
              <a:t> </a:t>
            </a:r>
            <a:r>
              <a:rPr lang="en-US" dirty="0" err="1"/>
              <a:t>extérieure</a:t>
            </a:r>
            <a:endParaRPr lang="en-US" dirty="0"/>
          </a:p>
        </p:txBody>
      </p:sp>
      <p:pic>
        <p:nvPicPr>
          <p:cNvPr id="4" name="Picture 3" descr="Screen Shot 2019-04-11 at 10.02.55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t="50530" r="9603"/>
          <a:stretch/>
        </p:blipFill>
        <p:spPr>
          <a:xfrm>
            <a:off x="301752" y="2459702"/>
            <a:ext cx="2993482" cy="1546245"/>
          </a:xfrm>
          <a:prstGeom prst="rect">
            <a:avLst/>
          </a:prstGeom>
        </p:spPr>
      </p:pic>
      <p:pic>
        <p:nvPicPr>
          <p:cNvPr id="22" name="Picture 21" descr="Screen Shot 2019-04-11 at 10.02.55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r="9782" b="53162"/>
          <a:stretch/>
        </p:blipFill>
        <p:spPr>
          <a:xfrm>
            <a:off x="3393761" y="2454354"/>
            <a:ext cx="2955859" cy="14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8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7166</TotalTime>
  <Words>209</Words>
  <Application>Microsoft Macintosh PowerPoint</Application>
  <PresentationFormat>On-screen Show (4:3)</PresentationFormat>
  <Paragraphs>38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Climat Continental</vt:lpstr>
      <vt:lpstr>Où est le climat?</vt:lpstr>
      <vt:lpstr>Typique du climat continental</vt:lpstr>
      <vt:lpstr>MES MODÈLES – Le Pomme de Pin </vt:lpstr>
      <vt:lpstr>Function</vt:lpstr>
      <vt:lpstr>Pomme de Pin –  premières idées</vt:lpstr>
      <vt:lpstr>Mes premières tentatives avec Rhino</vt:lpstr>
      <vt:lpstr>PowerPoint Presentation</vt:lpstr>
      <vt:lpstr>Fassade</vt:lpstr>
      <vt:lpstr>PowerPoint Presentation</vt:lpstr>
      <vt:lpstr>exemples de formes</vt:lpstr>
    </vt:vector>
  </TitlesOfParts>
  <Company>James Thomas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 Continental</dc:title>
  <dc:creator>James Thomas</dc:creator>
  <cp:lastModifiedBy>Lilly</cp:lastModifiedBy>
  <cp:revision>36</cp:revision>
  <dcterms:created xsi:type="dcterms:W3CDTF">2019-03-27T08:24:40Z</dcterms:created>
  <dcterms:modified xsi:type="dcterms:W3CDTF">2019-04-17T15:06:03Z</dcterms:modified>
</cp:coreProperties>
</file>